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40" d="100"/>
          <a:sy n="40" d="100"/>
        </p:scale>
        <p:origin x="1046" y="6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島貫 啓" userId="ae51bc6a6f946ba0" providerId="LiveId" clId="{1634A213-0434-41E8-AD9A-B5DFDE51C156}"/>
    <pc:docChg chg="modSld">
      <pc:chgData name="島貫 啓" userId="ae51bc6a6f946ba0" providerId="LiveId" clId="{1634A213-0434-41E8-AD9A-B5DFDE51C156}" dt="2020-04-23T22:02:37.604" v="50" actId="338"/>
      <pc:docMkLst>
        <pc:docMk/>
      </pc:docMkLst>
      <pc:sldChg chg="addSp delSp modSp">
        <pc:chgData name="島貫 啓" userId="ae51bc6a6f946ba0" providerId="LiveId" clId="{1634A213-0434-41E8-AD9A-B5DFDE51C156}" dt="2020-04-23T22:02:37.604" v="50" actId="338"/>
        <pc:sldMkLst>
          <pc:docMk/>
          <pc:sldMk cId="3380412815" sldId="256"/>
        </pc:sldMkLst>
        <pc:spChg chg="mod topLvl">
          <ac:chgData name="島貫 啓" userId="ae51bc6a6f946ba0" providerId="LiveId" clId="{1634A213-0434-41E8-AD9A-B5DFDE51C156}" dt="2020-04-23T22:02:37.604" v="50" actId="338"/>
          <ac:spMkLst>
            <pc:docMk/>
            <pc:sldMk cId="3380412815" sldId="256"/>
            <ac:spMk id="5" creationId="{088E0248-FF07-4A51-A662-3CEDA124000C}"/>
          </ac:spMkLst>
        </pc:spChg>
        <pc:spChg chg="mod topLvl">
          <ac:chgData name="島貫 啓" userId="ae51bc6a6f946ba0" providerId="LiveId" clId="{1634A213-0434-41E8-AD9A-B5DFDE51C156}" dt="2020-04-23T22:02:37.604" v="50" actId="338"/>
          <ac:spMkLst>
            <pc:docMk/>
            <pc:sldMk cId="3380412815" sldId="256"/>
            <ac:spMk id="6" creationId="{D9A883F6-04DC-4D64-88BF-31A6CD6A42D2}"/>
          </ac:spMkLst>
        </pc:spChg>
        <pc:spChg chg="mod topLvl">
          <ac:chgData name="島貫 啓" userId="ae51bc6a6f946ba0" providerId="LiveId" clId="{1634A213-0434-41E8-AD9A-B5DFDE51C156}" dt="2020-04-23T22:02:37.604" v="50" actId="338"/>
          <ac:spMkLst>
            <pc:docMk/>
            <pc:sldMk cId="3380412815" sldId="256"/>
            <ac:spMk id="8" creationId="{B3750CA4-CF8C-492A-9EA2-3D17A50663F3}"/>
          </ac:spMkLst>
        </pc:spChg>
        <pc:spChg chg="mod topLvl">
          <ac:chgData name="島貫 啓" userId="ae51bc6a6f946ba0" providerId="LiveId" clId="{1634A213-0434-41E8-AD9A-B5DFDE51C156}" dt="2020-04-23T22:02:37.604" v="50" actId="338"/>
          <ac:spMkLst>
            <pc:docMk/>
            <pc:sldMk cId="3380412815" sldId="256"/>
            <ac:spMk id="9" creationId="{C4295107-7471-445E-9819-0C8E1F15F5BD}"/>
          </ac:spMkLst>
        </pc:spChg>
        <pc:spChg chg="mod topLvl">
          <ac:chgData name="島貫 啓" userId="ae51bc6a6f946ba0" providerId="LiveId" clId="{1634A213-0434-41E8-AD9A-B5DFDE51C156}" dt="2020-04-23T22:02:37.604" v="50" actId="338"/>
          <ac:spMkLst>
            <pc:docMk/>
            <pc:sldMk cId="3380412815" sldId="256"/>
            <ac:spMk id="11" creationId="{04E2E398-E8D8-42C3-9064-2A0888BA6539}"/>
          </ac:spMkLst>
        </pc:spChg>
        <pc:spChg chg="add mod topLvl">
          <ac:chgData name="島貫 啓" userId="ae51bc6a6f946ba0" providerId="LiveId" clId="{1634A213-0434-41E8-AD9A-B5DFDE51C156}" dt="2020-04-23T22:02:37.604" v="50" actId="338"/>
          <ac:spMkLst>
            <pc:docMk/>
            <pc:sldMk cId="3380412815" sldId="256"/>
            <ac:spMk id="12" creationId="{112B3E8E-8EE9-48A5-A316-FE7839F1C96A}"/>
          </ac:spMkLst>
        </pc:spChg>
        <pc:grpChg chg="del">
          <ac:chgData name="島貫 啓" userId="ae51bc6a6f946ba0" providerId="LiveId" clId="{1634A213-0434-41E8-AD9A-B5DFDE51C156}" dt="2020-04-23T21:45:28.112" v="0" actId="165"/>
          <ac:grpSpMkLst>
            <pc:docMk/>
            <pc:sldMk cId="3380412815" sldId="256"/>
            <ac:grpSpMk id="2" creationId="{75A210FD-D603-4BB4-A207-D129B0640DCE}"/>
          </ac:grpSpMkLst>
        </pc:grpChg>
        <pc:grpChg chg="add mod">
          <ac:chgData name="島貫 啓" userId="ae51bc6a6f946ba0" providerId="LiveId" clId="{1634A213-0434-41E8-AD9A-B5DFDE51C156}" dt="2020-04-23T22:02:37.604" v="50" actId="338"/>
          <ac:grpSpMkLst>
            <pc:docMk/>
            <pc:sldMk cId="3380412815" sldId="256"/>
            <ac:grpSpMk id="2" creationId="{C5C76200-9011-4680-80EF-51FFA94F7F08}"/>
          </ac:grpSpMkLst>
        </pc:grpChg>
        <pc:grpChg chg="add del mod">
          <ac:chgData name="島貫 啓" userId="ae51bc6a6f946ba0" providerId="LiveId" clId="{1634A213-0434-41E8-AD9A-B5DFDE51C156}" dt="2020-04-23T21:51:47.981" v="34" actId="165"/>
          <ac:grpSpMkLst>
            <pc:docMk/>
            <pc:sldMk cId="3380412815" sldId="256"/>
            <ac:grpSpMk id="14" creationId="{51097077-D311-41CF-A9DC-94B7EA9C3BFF}"/>
          </ac:grpSpMkLst>
        </pc:grpChg>
        <pc:grpChg chg="add del mod">
          <ac:chgData name="島貫 啓" userId="ae51bc6a6f946ba0" providerId="LiveId" clId="{1634A213-0434-41E8-AD9A-B5DFDE51C156}" dt="2020-04-23T21:52:41.222" v="36" actId="165"/>
          <ac:grpSpMkLst>
            <pc:docMk/>
            <pc:sldMk cId="3380412815" sldId="256"/>
            <ac:grpSpMk id="15" creationId="{4E19E00A-0ADD-4C82-B821-32E379E1F1B5}"/>
          </ac:grpSpMkLst>
        </pc:grpChg>
        <pc:grpChg chg="add del mod">
          <ac:chgData name="島貫 啓" userId="ae51bc6a6f946ba0" providerId="LiveId" clId="{1634A213-0434-41E8-AD9A-B5DFDE51C156}" dt="2020-04-23T22:01:24.311" v="40" actId="165"/>
          <ac:grpSpMkLst>
            <pc:docMk/>
            <pc:sldMk cId="3380412815" sldId="256"/>
            <ac:grpSpMk id="16" creationId="{BA7AE2D3-ED36-44CA-B8E6-BFB1BE1237DC}"/>
          </ac:grpSpMkLst>
        </pc:grpChg>
        <pc:picChg chg="mod topLvl">
          <ac:chgData name="島貫 啓" userId="ae51bc6a6f946ba0" providerId="LiveId" clId="{1634A213-0434-41E8-AD9A-B5DFDE51C156}" dt="2020-04-23T22:02:37.604" v="50" actId="338"/>
          <ac:picMkLst>
            <pc:docMk/>
            <pc:sldMk cId="3380412815" sldId="256"/>
            <ac:picMk id="3" creationId="{C4CFBC89-146E-4793-9A37-A33A08E2E23E}"/>
          </ac:picMkLst>
        </pc:picChg>
        <pc:picChg chg="mod topLvl">
          <ac:chgData name="島貫 啓" userId="ae51bc6a6f946ba0" providerId="LiveId" clId="{1634A213-0434-41E8-AD9A-B5DFDE51C156}" dt="2020-04-23T22:02:37.604" v="50" actId="338"/>
          <ac:picMkLst>
            <pc:docMk/>
            <pc:sldMk cId="3380412815" sldId="256"/>
            <ac:picMk id="4" creationId="{C8889C53-A75A-4D9C-A241-15EFE214F5B1}"/>
          </ac:picMkLst>
        </pc:picChg>
        <pc:picChg chg="mod topLvl">
          <ac:chgData name="島貫 啓" userId="ae51bc6a6f946ba0" providerId="LiveId" clId="{1634A213-0434-41E8-AD9A-B5DFDE51C156}" dt="2020-04-23T22:02:37.604" v="50" actId="338"/>
          <ac:picMkLst>
            <pc:docMk/>
            <pc:sldMk cId="3380412815" sldId="256"/>
            <ac:picMk id="7" creationId="{A5FEEEC2-BEF4-4770-95A5-7C54C0B1C3EC}"/>
          </ac:picMkLst>
        </pc:picChg>
        <pc:picChg chg="mod topLvl">
          <ac:chgData name="島貫 啓" userId="ae51bc6a6f946ba0" providerId="LiveId" clId="{1634A213-0434-41E8-AD9A-B5DFDE51C156}" dt="2020-04-23T22:02:37.604" v="50" actId="338"/>
          <ac:picMkLst>
            <pc:docMk/>
            <pc:sldMk cId="3380412815" sldId="256"/>
            <ac:picMk id="10" creationId="{14E96CCC-F725-4390-BAA2-EEDFEC22C394}"/>
          </ac:picMkLst>
        </pc:picChg>
        <pc:picChg chg="mod topLvl">
          <ac:chgData name="島貫 啓" userId="ae51bc6a6f946ba0" providerId="LiveId" clId="{1634A213-0434-41E8-AD9A-B5DFDE51C156}" dt="2020-04-23T22:02:37.604" v="50" actId="338"/>
          <ac:picMkLst>
            <pc:docMk/>
            <pc:sldMk cId="3380412815" sldId="256"/>
            <ac:picMk id="13" creationId="{4D24927C-3C0B-41A2-B44A-E62DC2A74B0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4745BB-D921-44CD-9023-2C8B67308E4D}" type="datetimeFigureOut">
              <a:rPr kumimoji="1" lang="ja-JP" altLang="en-US" smtClean="0"/>
              <a:t>2024/3/15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61C760-C567-4C14-8589-59412DA5D47D}" type="slidenum">
              <a:rPr kumimoji="1" lang="ja-JP" altLang="en-US" smtClean="0"/>
              <a:t>‹#›</a:t>
            </a:fld>
            <a:endParaRPr kumimoji="1" lang="ja-JP" altLang="en-US"/>
          </a:p>
        </p:txBody>
      </p:sp>
    </p:spTree>
    <p:extLst>
      <p:ext uri="{BB962C8B-B14F-4D97-AF65-F5344CB8AC3E}">
        <p14:creationId xmlns:p14="http://schemas.microsoft.com/office/powerpoint/2010/main" val="250149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4745BB-D921-44CD-9023-2C8B67308E4D}" type="datetimeFigureOut">
              <a:rPr kumimoji="1" lang="ja-JP" altLang="en-US" smtClean="0"/>
              <a:t>2024/3/15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61C760-C567-4C14-8589-59412DA5D47D}" type="slidenum">
              <a:rPr kumimoji="1" lang="ja-JP" altLang="en-US" smtClean="0"/>
              <a:t>‹#›</a:t>
            </a:fld>
            <a:endParaRPr kumimoji="1" lang="ja-JP" altLang="en-US"/>
          </a:p>
        </p:txBody>
      </p:sp>
    </p:spTree>
    <p:extLst>
      <p:ext uri="{BB962C8B-B14F-4D97-AF65-F5344CB8AC3E}">
        <p14:creationId xmlns:p14="http://schemas.microsoft.com/office/powerpoint/2010/main" val="1689722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4745BB-D921-44CD-9023-2C8B67308E4D}" type="datetimeFigureOut">
              <a:rPr kumimoji="1" lang="ja-JP" altLang="en-US" smtClean="0"/>
              <a:t>2024/3/15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61C760-C567-4C14-8589-59412DA5D47D}" type="slidenum">
              <a:rPr kumimoji="1" lang="ja-JP" altLang="en-US" smtClean="0"/>
              <a:t>‹#›</a:t>
            </a:fld>
            <a:endParaRPr kumimoji="1" lang="ja-JP" altLang="en-US"/>
          </a:p>
        </p:txBody>
      </p:sp>
    </p:spTree>
    <p:extLst>
      <p:ext uri="{BB962C8B-B14F-4D97-AF65-F5344CB8AC3E}">
        <p14:creationId xmlns:p14="http://schemas.microsoft.com/office/powerpoint/2010/main" val="3424313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4745BB-D921-44CD-9023-2C8B67308E4D}" type="datetimeFigureOut">
              <a:rPr kumimoji="1" lang="ja-JP" altLang="en-US" smtClean="0"/>
              <a:t>2024/3/15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61C760-C567-4C14-8589-59412DA5D47D}" type="slidenum">
              <a:rPr kumimoji="1" lang="ja-JP" altLang="en-US" smtClean="0"/>
              <a:t>‹#›</a:t>
            </a:fld>
            <a:endParaRPr kumimoji="1" lang="ja-JP" altLang="en-US"/>
          </a:p>
        </p:txBody>
      </p:sp>
    </p:spTree>
    <p:extLst>
      <p:ext uri="{BB962C8B-B14F-4D97-AF65-F5344CB8AC3E}">
        <p14:creationId xmlns:p14="http://schemas.microsoft.com/office/powerpoint/2010/main" val="258845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4745BB-D921-44CD-9023-2C8B67308E4D}" type="datetimeFigureOut">
              <a:rPr kumimoji="1" lang="ja-JP" altLang="en-US" smtClean="0"/>
              <a:t>2024/3/15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61C760-C567-4C14-8589-59412DA5D47D}" type="slidenum">
              <a:rPr kumimoji="1" lang="ja-JP" altLang="en-US" smtClean="0"/>
              <a:t>‹#›</a:t>
            </a:fld>
            <a:endParaRPr kumimoji="1" lang="ja-JP" altLang="en-US"/>
          </a:p>
        </p:txBody>
      </p:sp>
    </p:spTree>
    <p:extLst>
      <p:ext uri="{BB962C8B-B14F-4D97-AF65-F5344CB8AC3E}">
        <p14:creationId xmlns:p14="http://schemas.microsoft.com/office/powerpoint/2010/main" val="84155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4745BB-D921-44CD-9023-2C8B67308E4D}" type="datetimeFigureOut">
              <a:rPr kumimoji="1" lang="ja-JP" altLang="en-US" smtClean="0"/>
              <a:t>2024/3/15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61C760-C567-4C14-8589-59412DA5D47D}" type="slidenum">
              <a:rPr kumimoji="1" lang="ja-JP" altLang="en-US" smtClean="0"/>
              <a:t>‹#›</a:t>
            </a:fld>
            <a:endParaRPr kumimoji="1" lang="ja-JP" altLang="en-US"/>
          </a:p>
        </p:txBody>
      </p:sp>
    </p:spTree>
    <p:extLst>
      <p:ext uri="{BB962C8B-B14F-4D97-AF65-F5344CB8AC3E}">
        <p14:creationId xmlns:p14="http://schemas.microsoft.com/office/powerpoint/2010/main" val="3091093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4745BB-D921-44CD-9023-2C8B67308E4D}" type="datetimeFigureOut">
              <a:rPr kumimoji="1" lang="ja-JP" altLang="en-US" smtClean="0"/>
              <a:t>2024/3/15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B61C760-C567-4C14-8589-59412DA5D47D}" type="slidenum">
              <a:rPr kumimoji="1" lang="ja-JP" altLang="en-US" smtClean="0"/>
              <a:t>‹#›</a:t>
            </a:fld>
            <a:endParaRPr kumimoji="1" lang="ja-JP" altLang="en-US"/>
          </a:p>
        </p:txBody>
      </p:sp>
    </p:spTree>
    <p:extLst>
      <p:ext uri="{BB962C8B-B14F-4D97-AF65-F5344CB8AC3E}">
        <p14:creationId xmlns:p14="http://schemas.microsoft.com/office/powerpoint/2010/main" val="220077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4745BB-D921-44CD-9023-2C8B67308E4D}" type="datetimeFigureOut">
              <a:rPr kumimoji="1" lang="ja-JP" altLang="en-US" smtClean="0"/>
              <a:t>2024/3/15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B61C760-C567-4C14-8589-59412DA5D47D}" type="slidenum">
              <a:rPr kumimoji="1" lang="ja-JP" altLang="en-US" smtClean="0"/>
              <a:t>‹#›</a:t>
            </a:fld>
            <a:endParaRPr kumimoji="1" lang="ja-JP" altLang="en-US"/>
          </a:p>
        </p:txBody>
      </p:sp>
    </p:spTree>
    <p:extLst>
      <p:ext uri="{BB962C8B-B14F-4D97-AF65-F5344CB8AC3E}">
        <p14:creationId xmlns:p14="http://schemas.microsoft.com/office/powerpoint/2010/main" val="2662250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745BB-D921-44CD-9023-2C8B67308E4D}" type="datetimeFigureOut">
              <a:rPr kumimoji="1" lang="ja-JP" altLang="en-US" smtClean="0"/>
              <a:t>2024/3/15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B61C760-C567-4C14-8589-59412DA5D47D}" type="slidenum">
              <a:rPr kumimoji="1" lang="ja-JP" altLang="en-US" smtClean="0"/>
              <a:t>‹#›</a:t>
            </a:fld>
            <a:endParaRPr kumimoji="1" lang="ja-JP" altLang="en-US"/>
          </a:p>
        </p:txBody>
      </p:sp>
    </p:spTree>
    <p:extLst>
      <p:ext uri="{BB962C8B-B14F-4D97-AF65-F5344CB8AC3E}">
        <p14:creationId xmlns:p14="http://schemas.microsoft.com/office/powerpoint/2010/main" val="3442969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4745BB-D921-44CD-9023-2C8B67308E4D}" type="datetimeFigureOut">
              <a:rPr kumimoji="1" lang="ja-JP" altLang="en-US" smtClean="0"/>
              <a:t>2024/3/15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61C760-C567-4C14-8589-59412DA5D47D}" type="slidenum">
              <a:rPr kumimoji="1" lang="ja-JP" altLang="en-US" smtClean="0"/>
              <a:t>‹#›</a:t>
            </a:fld>
            <a:endParaRPr kumimoji="1" lang="ja-JP" altLang="en-US"/>
          </a:p>
        </p:txBody>
      </p:sp>
    </p:spTree>
    <p:extLst>
      <p:ext uri="{BB962C8B-B14F-4D97-AF65-F5344CB8AC3E}">
        <p14:creationId xmlns:p14="http://schemas.microsoft.com/office/powerpoint/2010/main" val="289641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4745BB-D921-44CD-9023-2C8B67308E4D}" type="datetimeFigureOut">
              <a:rPr kumimoji="1" lang="ja-JP" altLang="en-US" smtClean="0"/>
              <a:t>2024/3/15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61C760-C567-4C14-8589-59412DA5D47D}" type="slidenum">
              <a:rPr kumimoji="1" lang="ja-JP" altLang="en-US" smtClean="0"/>
              <a:t>‹#›</a:t>
            </a:fld>
            <a:endParaRPr kumimoji="1" lang="ja-JP" altLang="en-US"/>
          </a:p>
        </p:txBody>
      </p:sp>
    </p:spTree>
    <p:extLst>
      <p:ext uri="{BB962C8B-B14F-4D97-AF65-F5344CB8AC3E}">
        <p14:creationId xmlns:p14="http://schemas.microsoft.com/office/powerpoint/2010/main" val="3144387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44745BB-D921-44CD-9023-2C8B67308E4D}" type="datetimeFigureOut">
              <a:rPr kumimoji="1" lang="ja-JP" altLang="en-US" smtClean="0"/>
              <a:t>2024/3/15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B61C760-C567-4C14-8589-59412DA5D47D}" type="slidenum">
              <a:rPr kumimoji="1" lang="ja-JP" altLang="en-US" smtClean="0"/>
              <a:t>‹#›</a:t>
            </a:fld>
            <a:endParaRPr kumimoji="1" lang="ja-JP" altLang="en-US"/>
          </a:p>
        </p:txBody>
      </p:sp>
    </p:spTree>
    <p:extLst>
      <p:ext uri="{BB962C8B-B14F-4D97-AF65-F5344CB8AC3E}">
        <p14:creationId xmlns:p14="http://schemas.microsoft.com/office/powerpoint/2010/main" val="15800148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A7EA616A-4588-41EA-AED6-4219FD186A4D}"/>
              </a:ext>
            </a:extLst>
          </p:cNvPr>
          <p:cNvGrpSpPr/>
          <p:nvPr/>
        </p:nvGrpSpPr>
        <p:grpSpPr>
          <a:xfrm>
            <a:off x="418464" y="533092"/>
            <a:ext cx="6335870" cy="8914462"/>
            <a:chOff x="418465" y="533092"/>
            <a:chExt cx="6192838" cy="8914462"/>
          </a:xfrm>
        </p:grpSpPr>
        <p:pic>
          <p:nvPicPr>
            <p:cNvPr id="4" name="図 3">
              <a:extLst>
                <a:ext uri="{FF2B5EF4-FFF2-40B4-BE49-F238E27FC236}">
                  <a16:creationId xmlns:a16="http://schemas.microsoft.com/office/drawing/2014/main" id="{C8889C53-A75A-4D9C-A241-15EFE214F5B1}"/>
                </a:ext>
              </a:extLst>
            </p:cNvPr>
            <p:cNvPicPr>
              <a:picLocks noChangeAspect="1"/>
            </p:cNvPicPr>
            <p:nvPr/>
          </p:nvPicPr>
          <p:blipFill>
            <a:blip r:embed="rId2"/>
            <a:stretch>
              <a:fillRect/>
            </a:stretch>
          </p:blipFill>
          <p:spPr>
            <a:xfrm>
              <a:off x="418465" y="533092"/>
              <a:ext cx="6021070" cy="2204505"/>
            </a:xfrm>
            <a:prstGeom prst="rect">
              <a:avLst/>
            </a:prstGeom>
          </p:spPr>
        </p:pic>
        <p:sp>
          <p:nvSpPr>
            <p:cNvPr id="5" name="円/楕円 5">
              <a:extLst>
                <a:ext uri="{FF2B5EF4-FFF2-40B4-BE49-F238E27FC236}">
                  <a16:creationId xmlns:a16="http://schemas.microsoft.com/office/drawing/2014/main" id="{088E0248-FF07-4A51-A662-3CEDA124000C}"/>
                </a:ext>
              </a:extLst>
            </p:cNvPr>
            <p:cNvSpPr/>
            <p:nvPr/>
          </p:nvSpPr>
          <p:spPr>
            <a:xfrm>
              <a:off x="831422" y="1838746"/>
              <a:ext cx="2454327" cy="87017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2400" b="1" i="0" dirty="0">
                  <a:solidFill>
                    <a:srgbClr val="FF0000">
                      <a:alpha val="96000"/>
                    </a:srgbClr>
                  </a:solidFill>
                  <a:latin typeface="Meiryo" panose="020B0604030504040204" pitchFamily="34" charset="-128"/>
                  <a:ea typeface="Meiryo" panose="020B0604030504040204" pitchFamily="34" charset="-128"/>
                </a:rPr>
                <a:t>教室開催！</a:t>
              </a:r>
              <a:endParaRPr kumimoji="1" lang="ja-JP" altLang="en-US" sz="2400" dirty="0"/>
            </a:p>
          </p:txBody>
        </p:sp>
        <p:sp>
          <p:nvSpPr>
            <p:cNvPr id="6" name="テキスト ボックス 5">
              <a:extLst>
                <a:ext uri="{FF2B5EF4-FFF2-40B4-BE49-F238E27FC236}">
                  <a16:creationId xmlns:a16="http://schemas.microsoft.com/office/drawing/2014/main" id="{D9A883F6-04DC-4D64-88BF-31A6CD6A42D2}"/>
                </a:ext>
              </a:extLst>
            </p:cNvPr>
            <p:cNvSpPr txBox="1"/>
            <p:nvPr/>
          </p:nvSpPr>
          <p:spPr>
            <a:xfrm>
              <a:off x="631225" y="2844545"/>
              <a:ext cx="4383265" cy="646331"/>
            </a:xfrm>
            <a:prstGeom prst="rect">
              <a:avLst/>
            </a:prstGeom>
            <a:noFill/>
          </p:spPr>
          <p:txBody>
            <a:bodyPr wrap="square" rtlCol="0">
              <a:spAutoFit/>
            </a:bodyPr>
            <a:lstStyle/>
            <a:p>
              <a:r>
                <a:rPr lang="en-US" altLang="ja-JP" sz="1400" b="1" dirty="0">
                  <a:latin typeface="Meiryo" panose="020B0604030504040204" pitchFamily="34" charset="-128"/>
                  <a:ea typeface="Meiryo" panose="020B0604030504040204" pitchFamily="34" charset="-128"/>
                </a:rPr>
                <a:t>2024</a:t>
              </a:r>
              <a:r>
                <a:rPr lang="ja-JP" altLang="en-US" sz="1400" b="1" dirty="0">
                  <a:latin typeface="Meiryo" panose="020B0604030504040204" pitchFamily="34" charset="-128"/>
                  <a:ea typeface="Meiryo" panose="020B0604030504040204" pitchFamily="34" charset="-128"/>
                </a:rPr>
                <a:t>年 </a:t>
              </a:r>
              <a:r>
                <a:rPr lang="ja-JP" altLang="en-US" b="1" dirty="0">
                  <a:latin typeface="Meiryo" panose="020B0604030504040204" pitchFamily="34" charset="-128"/>
                  <a:ea typeface="Meiryo" panose="020B0604030504040204" pitchFamily="34" charset="-128"/>
                </a:rPr>
                <a:t>〇</a:t>
              </a:r>
              <a:r>
                <a:rPr lang="ja-JP" altLang="en-US" b="1" dirty="0">
                  <a:solidFill>
                    <a:srgbClr val="FF0000"/>
                  </a:solidFill>
                  <a:latin typeface="Meiryo" panose="020B0604030504040204" pitchFamily="34" charset="-128"/>
                  <a:ea typeface="Meiryo" panose="020B0604030504040204" pitchFamily="34" charset="-128"/>
                </a:rPr>
                <a:t>月</a:t>
              </a:r>
              <a:r>
                <a:rPr lang="ja-JP" altLang="en-US" sz="1800" b="1" dirty="0">
                  <a:latin typeface="Meiryo" panose="020B0604030504040204" pitchFamily="34" charset="-128"/>
                  <a:ea typeface="Meiryo" panose="020B0604030504040204" pitchFamily="34" charset="-128"/>
                </a:rPr>
                <a:t>〇</a:t>
              </a:r>
              <a:r>
                <a:rPr lang="ja-JP" altLang="en-US" b="1" dirty="0">
                  <a:solidFill>
                    <a:srgbClr val="FF0000"/>
                  </a:solidFill>
                  <a:latin typeface="Meiryo" panose="020B0604030504040204" pitchFamily="34" charset="-128"/>
                  <a:ea typeface="Meiryo" panose="020B0604030504040204" pitchFamily="34" charset="-128"/>
                </a:rPr>
                <a:t>日</a:t>
              </a:r>
              <a:r>
                <a:rPr lang="en-US" altLang="ja-JP" b="1" dirty="0">
                  <a:solidFill>
                    <a:srgbClr val="FF0000"/>
                  </a:solidFill>
                  <a:latin typeface="Meiryo" panose="020B0604030504040204" pitchFamily="34" charset="-128"/>
                  <a:ea typeface="Meiryo" panose="020B0604030504040204" pitchFamily="34" charset="-128"/>
                </a:rPr>
                <a:t>,</a:t>
              </a:r>
              <a:r>
                <a:rPr lang="ja-JP" altLang="en-US" sz="1800" b="1" dirty="0">
                  <a:latin typeface="Meiryo" panose="020B0604030504040204" pitchFamily="34" charset="-128"/>
                  <a:ea typeface="Meiryo" panose="020B0604030504040204" pitchFamily="34" charset="-128"/>
                </a:rPr>
                <a:t>〇</a:t>
              </a:r>
              <a:r>
                <a:rPr lang="ja-JP" altLang="en-US" b="1" dirty="0">
                  <a:solidFill>
                    <a:srgbClr val="FF0000"/>
                  </a:solidFill>
                  <a:latin typeface="Meiryo" panose="020B0604030504040204" pitchFamily="34" charset="-128"/>
                  <a:ea typeface="Meiryo" panose="020B0604030504040204" pitchFamily="34" charset="-128"/>
                </a:rPr>
                <a:t>日</a:t>
              </a:r>
              <a:r>
                <a:rPr lang="en-US" altLang="ja-JP" b="1" dirty="0">
                  <a:solidFill>
                    <a:srgbClr val="FF0000"/>
                  </a:solidFill>
                  <a:latin typeface="Meiryo" panose="020B0604030504040204" pitchFamily="34" charset="-128"/>
                  <a:ea typeface="Meiryo" panose="020B0604030504040204" pitchFamily="34" charset="-128"/>
                </a:rPr>
                <a:t>,</a:t>
              </a:r>
              <a:r>
                <a:rPr lang="ja-JP" altLang="en-US" sz="1800" b="1" dirty="0">
                  <a:latin typeface="Meiryo" panose="020B0604030504040204" pitchFamily="34" charset="-128"/>
                  <a:ea typeface="Meiryo" panose="020B0604030504040204" pitchFamily="34" charset="-128"/>
                </a:rPr>
                <a:t>〇</a:t>
              </a:r>
              <a:r>
                <a:rPr lang="ja-JP" altLang="en-US" b="1" dirty="0">
                  <a:solidFill>
                    <a:srgbClr val="FF0000"/>
                  </a:solidFill>
                  <a:latin typeface="Meiryo" panose="020B0604030504040204" pitchFamily="34" charset="-128"/>
                  <a:ea typeface="Meiryo" panose="020B0604030504040204" pitchFamily="34" charset="-128"/>
                </a:rPr>
                <a:t>日</a:t>
              </a:r>
              <a:r>
                <a:rPr lang="en-US" altLang="ja-JP" b="1" dirty="0">
                  <a:solidFill>
                    <a:srgbClr val="FF0000"/>
                  </a:solidFill>
                  <a:latin typeface="Meiryo" panose="020B0604030504040204" pitchFamily="34" charset="-128"/>
                  <a:ea typeface="Meiryo" panose="020B0604030504040204" pitchFamily="34" charset="-128"/>
                </a:rPr>
                <a:t>,</a:t>
              </a:r>
              <a:r>
                <a:rPr lang="ja-JP" altLang="en-US" sz="1800" b="1" dirty="0">
                  <a:latin typeface="Meiryo" panose="020B0604030504040204" pitchFamily="34" charset="-128"/>
                  <a:ea typeface="Meiryo" panose="020B0604030504040204" pitchFamily="34" charset="-128"/>
                </a:rPr>
                <a:t>〇</a:t>
              </a:r>
              <a:r>
                <a:rPr lang="ja-JP" altLang="en-US" b="1" dirty="0">
                  <a:solidFill>
                    <a:srgbClr val="FF0000"/>
                  </a:solidFill>
                  <a:latin typeface="Meiryo" panose="020B0604030504040204" pitchFamily="34" charset="-128"/>
                  <a:ea typeface="Meiryo" panose="020B0604030504040204" pitchFamily="34" charset="-128"/>
                </a:rPr>
                <a:t>日</a:t>
              </a:r>
              <a:r>
                <a:rPr lang="en-US" altLang="ja-JP" b="1" dirty="0">
                  <a:solidFill>
                    <a:srgbClr val="FF0000"/>
                  </a:solidFill>
                  <a:latin typeface="Meiryo" panose="020B0604030504040204" pitchFamily="34" charset="-128"/>
                  <a:ea typeface="Meiryo" panose="020B0604030504040204" pitchFamily="34" charset="-128"/>
                </a:rPr>
                <a:t>,</a:t>
              </a:r>
              <a:r>
                <a:rPr lang="ja-JP" altLang="en-US" sz="1800" b="1" dirty="0">
                  <a:latin typeface="Meiryo" panose="020B0604030504040204" pitchFamily="34" charset="-128"/>
                  <a:ea typeface="Meiryo" panose="020B0604030504040204" pitchFamily="34" charset="-128"/>
                </a:rPr>
                <a:t>〇</a:t>
              </a:r>
              <a:r>
                <a:rPr lang="ja-JP" altLang="en-US" b="1" dirty="0">
                  <a:solidFill>
                    <a:srgbClr val="FF0000"/>
                  </a:solidFill>
                  <a:latin typeface="Meiryo" panose="020B0604030504040204" pitchFamily="34" charset="-128"/>
                  <a:ea typeface="Meiryo" panose="020B0604030504040204" pitchFamily="34" charset="-128"/>
                </a:rPr>
                <a:t>日</a:t>
              </a:r>
              <a:endParaRPr lang="en-US" altLang="ja-JP" b="1" dirty="0">
                <a:solidFill>
                  <a:srgbClr val="FF0000"/>
                </a:solidFill>
                <a:latin typeface="Meiryo" panose="020B0604030504040204" pitchFamily="34" charset="-128"/>
                <a:ea typeface="Meiryo" panose="020B0604030504040204" pitchFamily="34" charset="-128"/>
              </a:endParaRPr>
            </a:p>
            <a:p>
              <a:r>
                <a:rPr lang="en-US" altLang="ja-JP" b="1" dirty="0">
                  <a:latin typeface="Meiryo" panose="020B0604030504040204" pitchFamily="34" charset="-128"/>
                  <a:ea typeface="Meiryo" panose="020B0604030504040204" pitchFamily="34" charset="-128"/>
                </a:rPr>
                <a:t>                                      </a:t>
              </a:r>
              <a:r>
                <a:rPr lang="ja-JP" altLang="en-US" sz="1400" b="1" dirty="0">
                  <a:latin typeface="Meiryo" panose="020B0604030504040204" pitchFamily="34" charset="-128"/>
                  <a:ea typeface="Meiryo" panose="020B0604030504040204" pitchFamily="34" charset="-128"/>
                </a:rPr>
                <a:t>全○回</a:t>
              </a:r>
              <a:r>
                <a:rPr lang="ja-JP" altLang="en-US" sz="1400" dirty="0">
                  <a:latin typeface="Meiryo" panose="020B0604030504040204" pitchFamily="34" charset="-128"/>
                  <a:ea typeface="Meiryo" panose="020B0604030504040204" pitchFamily="34" charset="-128"/>
                </a:rPr>
                <a:t> </a:t>
              </a:r>
              <a:r>
                <a:rPr lang="ja-JP" altLang="en-US" sz="1400" b="1" dirty="0">
                  <a:latin typeface="Meiryo" panose="020B0604030504040204" pitchFamily="34" charset="-128"/>
                  <a:ea typeface="Meiryo" panose="020B0604030504040204" pitchFamily="34" charset="-128"/>
                </a:rPr>
                <a:t>　　</a:t>
              </a:r>
              <a:endParaRPr kumimoji="1" lang="ja-JP" altLang="en-US" sz="1400" dirty="0">
                <a:latin typeface="Meiryo" panose="020B0604030504040204" pitchFamily="34" charset="-128"/>
                <a:ea typeface="Meiryo" panose="020B0604030504040204" pitchFamily="34" charset="-128"/>
              </a:endParaRPr>
            </a:p>
          </p:txBody>
        </p:sp>
        <p:pic>
          <p:nvPicPr>
            <p:cNvPr id="7" name="図 6">
              <a:extLst>
                <a:ext uri="{FF2B5EF4-FFF2-40B4-BE49-F238E27FC236}">
                  <a16:creationId xmlns:a16="http://schemas.microsoft.com/office/drawing/2014/main" id="{A5FEEEC2-BEF4-4770-95A5-7C54C0B1C3E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200" b="95544" l="2599" r="93744">
                          <a14:foregroundMark x1="7269" y1="83601" x2="7269" y2="83601"/>
                          <a14:foregroundMark x1="7269" y1="83601" x2="7269" y2="83601"/>
                          <a14:foregroundMark x1="2731" y1="80927" x2="2731" y2="80927"/>
                          <a14:foregroundMark x1="39383" y1="24124" x2="39383" y2="24124"/>
                          <a14:foregroundMark x1="39559" y1="24124" x2="39559" y2="24124"/>
                          <a14:foregroundMark x1="27577" y1="95603" x2="27577" y2="95603"/>
                          <a14:foregroundMark x1="66740" y1="95365" x2="66740" y2="95365"/>
                          <a14:foregroundMark x1="63656" y1="22163" x2="63656" y2="22163"/>
                          <a14:foregroundMark x1="60573" y1="23648" x2="60573" y2="23648"/>
                          <a14:foregroundMark x1="46256" y1="8200" x2="46256" y2="8200"/>
                          <a14:foregroundMark x1="61322" y1="23886" x2="61322" y2="23886"/>
                          <a14:foregroundMark x1="66916" y1="23113" x2="66916" y2="23113"/>
                          <a14:foregroundMark x1="56388" y1="25074" x2="56388" y2="25074"/>
                          <a14:foregroundMark x1="49163" y1="52288" x2="49163" y2="52288"/>
                          <a14:foregroundMark x1="49163" y1="52288" x2="49163" y2="52288"/>
                          <a14:foregroundMark x1="48590" y1="51753" x2="48590" y2="51753"/>
                          <a14:foregroundMark x1="76520" y1="57160" x2="76520" y2="57160"/>
                          <a14:foregroundMark x1="39383" y1="56922" x2="39383" y2="56922"/>
                          <a14:foregroundMark x1="12159" y1="52525" x2="12159" y2="52525"/>
                          <a14:foregroundMark x1="83965" y1="12359" x2="83965" y2="12359"/>
                          <a14:foregroundMark x1="93744" y1="22400" x2="93744" y2="22400"/>
                          <a14:backgroundMark x1="12907" y1="57873" x2="12907" y2="57873"/>
                        </a14:backgroundRemoval>
                      </a14:imgEffect>
                    </a14:imgLayer>
                  </a14:imgProps>
                </a:ext>
              </a:extLst>
            </a:blip>
            <a:stretch>
              <a:fillRect/>
            </a:stretch>
          </p:blipFill>
          <p:spPr>
            <a:xfrm rot="639648">
              <a:off x="4658594" y="1753483"/>
              <a:ext cx="1541493" cy="1162925"/>
            </a:xfrm>
            <a:prstGeom prst="rect">
              <a:avLst/>
            </a:prstGeom>
          </p:spPr>
        </p:pic>
        <p:sp>
          <p:nvSpPr>
            <p:cNvPr id="8" name="テキスト ボックス 1">
              <a:extLst>
                <a:ext uri="{FF2B5EF4-FFF2-40B4-BE49-F238E27FC236}">
                  <a16:creationId xmlns:a16="http://schemas.microsoft.com/office/drawing/2014/main" id="{B3750CA4-CF8C-492A-9EA2-3D17A50663F3}"/>
                </a:ext>
              </a:extLst>
            </p:cNvPr>
            <p:cNvSpPr txBox="1"/>
            <p:nvPr/>
          </p:nvSpPr>
          <p:spPr>
            <a:xfrm>
              <a:off x="505465" y="3469926"/>
              <a:ext cx="4004227" cy="1765755"/>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base">
                <a:lnSpc>
                  <a:spcPts val="1840"/>
                </a:lnSpc>
              </a:pPr>
              <a:r>
                <a:rPr lang="en-US" altLang="ja-JP" sz="1050" b="1" i="0" u="none" strike="noStrike" dirty="0">
                  <a:solidFill>
                    <a:schemeClr val="dk1"/>
                  </a:solidFill>
                  <a:effectLst/>
                  <a:latin typeface="Meiryo" panose="020B0604030504040204" pitchFamily="34" charset="-128"/>
                  <a:ea typeface="Meiryo" panose="020B0604030504040204" pitchFamily="34" charset="-128"/>
                </a:rPr>
                <a:t>“</a:t>
              </a:r>
              <a:r>
                <a:rPr lang="ja-JP" altLang="en-US" sz="1050" b="1" i="0" u="none" strike="noStrike" dirty="0">
                  <a:solidFill>
                    <a:schemeClr val="dk1"/>
                  </a:solidFill>
                  <a:effectLst/>
                  <a:latin typeface="Meiryo" panose="020B0604030504040204" pitchFamily="34" charset="-128"/>
                  <a:ea typeface="Meiryo" panose="020B0604030504040204" pitchFamily="34" charset="-128"/>
                </a:rPr>
                <a:t>スローエアロビック</a:t>
              </a:r>
              <a:r>
                <a:rPr lang="en-US" altLang="ja-JP" sz="1050" b="1" i="0" u="none" strike="noStrike" dirty="0">
                  <a:solidFill>
                    <a:schemeClr val="dk1"/>
                  </a:solidFill>
                  <a:effectLst/>
                  <a:latin typeface="Meiryo" panose="020B0604030504040204" pitchFamily="34" charset="-128"/>
                  <a:ea typeface="Meiryo" panose="020B0604030504040204" pitchFamily="34" charset="-128"/>
                </a:rPr>
                <a:t>”</a:t>
              </a:r>
              <a:r>
                <a:rPr lang="ja-JP" altLang="en-US" sz="1050" b="0" i="0" u="none" strike="noStrike" dirty="0">
                  <a:solidFill>
                    <a:schemeClr val="dk1"/>
                  </a:solidFill>
                  <a:effectLst/>
                  <a:latin typeface="Meiryo" panose="020B0604030504040204" pitchFamily="34" charset="-128"/>
                  <a:ea typeface="Meiryo" panose="020B0604030504040204" pitchFamily="34" charset="-128"/>
                </a:rPr>
                <a:t>は、高齢者や体力のない運動初心者の方にでも気楽に実践してもらえるよう簡単な動きを反復して楽しむエクササイズです。シンプルで簡単</a:t>
              </a:r>
              <a:r>
                <a:rPr lang="en-US" altLang="ja-JP" sz="1050" b="0" i="0" u="none" strike="noStrike" dirty="0">
                  <a:solidFill>
                    <a:schemeClr val="dk1"/>
                  </a:solidFill>
                  <a:effectLst/>
                  <a:latin typeface="Meiryo" panose="020B0604030504040204" pitchFamily="34" charset="-128"/>
                  <a:ea typeface="Meiryo" panose="020B0604030504040204" pitchFamily="34" charset="-128"/>
                </a:rPr>
                <a:t>!</a:t>
              </a:r>
              <a:r>
                <a:rPr lang="en-US" altLang="ja-JP" sz="1050" b="0" i="0" u="none" strike="noStrike" baseline="0" dirty="0">
                  <a:solidFill>
                    <a:schemeClr val="dk1"/>
                  </a:solidFill>
                  <a:effectLst/>
                  <a:latin typeface="Meiryo" panose="020B0604030504040204" pitchFamily="34" charset="-128"/>
                  <a:ea typeface="Meiryo" panose="020B0604030504040204" pitchFamily="34" charset="-128"/>
                </a:rPr>
                <a:t>  </a:t>
              </a:r>
              <a:r>
                <a:rPr lang="ja-JP" altLang="en-US" sz="1050" b="0" i="0" u="none" strike="noStrike" dirty="0">
                  <a:solidFill>
                    <a:schemeClr val="dk1"/>
                  </a:solidFill>
                  <a:effectLst/>
                  <a:latin typeface="Meiryo" panose="020B0604030504040204" pitchFamily="34" charset="-128"/>
                  <a:ea typeface="Meiryo" panose="020B0604030504040204" pitchFamily="34" charset="-128"/>
                </a:rPr>
                <a:t>仲間同士が集まり、好きな音楽をかけて体を動かせば気持ちも明るく前向きになります。ゆったりとしたテンポで動くので運動強度もソフト。安全に運動を続けることができます。体に無理がないので継続率が高く、運動習慣が自然に身に付いていきます♪</a:t>
              </a:r>
            </a:p>
            <a:p>
              <a:endParaRPr kumimoji="1" lang="ja-JP" altLang="en-US" sz="1050" dirty="0"/>
            </a:p>
          </p:txBody>
        </p:sp>
        <p:sp>
          <p:nvSpPr>
            <p:cNvPr id="9" name="テキスト ボックス 8">
              <a:extLst>
                <a:ext uri="{FF2B5EF4-FFF2-40B4-BE49-F238E27FC236}">
                  <a16:creationId xmlns:a16="http://schemas.microsoft.com/office/drawing/2014/main" id="{C4295107-7471-445E-9819-0C8E1F15F5BD}"/>
                </a:ext>
              </a:extLst>
            </p:cNvPr>
            <p:cNvSpPr txBox="1"/>
            <p:nvPr/>
          </p:nvSpPr>
          <p:spPr>
            <a:xfrm>
              <a:off x="616920" y="5302807"/>
              <a:ext cx="5994383" cy="1738937"/>
            </a:xfrm>
            <a:prstGeom prst="rect">
              <a:avLst/>
            </a:prstGeom>
            <a:noFill/>
          </p:spPr>
          <p:txBody>
            <a:bodyPr wrap="square" rtlCol="0">
              <a:spAutoFit/>
            </a:bodyPr>
            <a:lstStyle/>
            <a:p>
              <a:pPr>
                <a:lnSpc>
                  <a:spcPts val="2160"/>
                </a:lnSpc>
              </a:pPr>
              <a:r>
                <a:rPr lang="ja-JP" altLang="en-US" sz="1200" b="1" dirty="0">
                  <a:latin typeface="Meiryo" panose="020B0604030504040204" pitchFamily="34" charset="-128"/>
                  <a:ea typeface="Meiryo" panose="020B0604030504040204" pitchFamily="34" charset="-128"/>
                </a:rPr>
                <a:t>時　　間</a:t>
              </a:r>
              <a:r>
                <a:rPr lang="en-US" altLang="ja-JP" sz="1200" b="1" dirty="0">
                  <a:latin typeface="Meiryo" panose="020B0604030504040204" pitchFamily="34" charset="-128"/>
                  <a:ea typeface="Meiryo" panose="020B0604030504040204" pitchFamily="34" charset="-128"/>
                </a:rPr>
                <a:t>: ○○:○○〜○○:○○</a:t>
              </a:r>
              <a:r>
                <a:rPr lang="ja-JP" altLang="en-US" sz="1200" b="1" dirty="0">
                  <a:latin typeface="Meiryo" panose="020B0604030504040204" pitchFamily="34" charset="-128"/>
                  <a:ea typeface="Meiryo" panose="020B0604030504040204" pitchFamily="34" charset="-128"/>
                </a:rPr>
                <a:t>　実際の運動時間は○分程度です♪</a:t>
              </a:r>
              <a:r>
                <a:rPr lang="ja-JP" altLang="en-US" sz="1200" dirty="0">
                  <a:latin typeface="Meiryo" panose="020B0604030504040204" pitchFamily="34" charset="-128"/>
                  <a:ea typeface="Meiryo" panose="020B0604030504040204" pitchFamily="34" charset="-128"/>
                </a:rPr>
                <a:t> </a:t>
              </a:r>
              <a:endParaRPr lang="en-US" altLang="ja-JP" sz="1200" dirty="0">
                <a:latin typeface="Meiryo" panose="020B0604030504040204" pitchFamily="34" charset="-128"/>
                <a:ea typeface="Meiryo" panose="020B0604030504040204" pitchFamily="34" charset="-128"/>
              </a:endParaRPr>
            </a:p>
            <a:p>
              <a:pPr>
                <a:lnSpc>
                  <a:spcPts val="2160"/>
                </a:lnSpc>
              </a:pPr>
              <a:r>
                <a:rPr lang="ja-JP" altLang="en-US" sz="1200" b="1" dirty="0">
                  <a:latin typeface="Meiryo" panose="020B0604030504040204" pitchFamily="34" charset="-128"/>
                  <a:ea typeface="Meiryo" panose="020B0604030504040204" pitchFamily="34" charset="-128"/>
                </a:rPr>
                <a:t>会　　場</a:t>
              </a:r>
              <a:r>
                <a:rPr lang="en-US" altLang="ja-JP" sz="1200" b="1" dirty="0">
                  <a:latin typeface="Meiryo" panose="020B0604030504040204" pitchFamily="34" charset="-128"/>
                  <a:ea typeface="Meiryo" panose="020B0604030504040204" pitchFamily="34" charset="-128"/>
                </a:rPr>
                <a:t>: ○○○○○</a:t>
              </a:r>
              <a:r>
                <a:rPr lang="ja-JP" altLang="en-US" sz="1200" dirty="0">
                  <a:latin typeface="Meiryo" panose="020B0604030504040204" pitchFamily="34" charset="-128"/>
                  <a:ea typeface="Meiryo" panose="020B0604030504040204" pitchFamily="34" charset="-128"/>
                </a:rPr>
                <a:t> 　</a:t>
              </a:r>
              <a:r>
                <a:rPr lang="ja-JP" altLang="en-US" sz="1200" b="1" dirty="0">
                  <a:latin typeface="Meiryo" panose="020B0604030504040204" pitchFamily="34" charset="-128"/>
                  <a:ea typeface="Meiryo" panose="020B0604030504040204" pitchFamily="34" charset="-128"/>
                </a:rPr>
                <a:t>参加料</a:t>
              </a:r>
              <a:r>
                <a:rPr lang="en-US" altLang="ja-JP" sz="1200" b="1" dirty="0">
                  <a:latin typeface="Meiryo" panose="020B0604030504040204" pitchFamily="34" charset="-128"/>
                  <a:ea typeface="Meiryo" panose="020B0604030504040204" pitchFamily="34" charset="-128"/>
                </a:rPr>
                <a:t>:</a:t>
              </a:r>
              <a:r>
                <a:rPr lang="ja-JP" altLang="en-US" sz="1200" b="1" dirty="0">
                  <a:solidFill>
                    <a:srgbClr val="FF0000"/>
                  </a:solidFill>
                  <a:latin typeface="Meiryo" panose="020B0604030504040204" pitchFamily="34" charset="-128"/>
                  <a:ea typeface="Meiryo" panose="020B0604030504040204" pitchFamily="34" charset="-128"/>
                </a:rPr>
                <a:t>無料</a:t>
              </a:r>
              <a:r>
                <a:rPr lang="ja-JP" altLang="en-US" sz="1200" dirty="0">
                  <a:latin typeface="Meiryo" panose="020B0604030504040204" pitchFamily="34" charset="-128"/>
                  <a:ea typeface="Meiryo" panose="020B0604030504040204" pitchFamily="34" charset="-128"/>
                </a:rPr>
                <a:t> 　　</a:t>
              </a:r>
              <a:r>
                <a:rPr lang="ja-JP" altLang="en-US" sz="1200" b="1" dirty="0">
                  <a:latin typeface="Meiryo" panose="020B0604030504040204" pitchFamily="34" charset="-128"/>
                  <a:ea typeface="Meiryo" panose="020B0604030504040204" pitchFamily="34" charset="-128"/>
                </a:rPr>
                <a:t>定員</a:t>
              </a:r>
              <a:r>
                <a:rPr lang="en-US" altLang="ja-JP" sz="1200" b="1" dirty="0">
                  <a:latin typeface="Meiryo" panose="020B0604030504040204" pitchFamily="34" charset="-128"/>
                  <a:ea typeface="Meiryo" panose="020B0604030504040204" pitchFamily="34" charset="-128"/>
                </a:rPr>
                <a:t>:</a:t>
              </a:r>
              <a:r>
                <a:rPr lang="ja-JP" altLang="en-US" sz="1200" b="1" dirty="0">
                  <a:latin typeface="Meiryo" panose="020B0604030504040204" pitchFamily="34" charset="-128"/>
                  <a:ea typeface="Meiryo" panose="020B0604030504040204" pitchFamily="34" charset="-128"/>
                </a:rPr>
                <a:t>○人</a:t>
              </a:r>
              <a:r>
                <a:rPr lang="ja-JP" altLang="en-US" sz="1200" dirty="0">
                  <a:latin typeface="Meiryo" panose="020B0604030504040204" pitchFamily="34" charset="-128"/>
                  <a:ea typeface="Meiryo" panose="020B0604030504040204" pitchFamily="34" charset="-128"/>
                </a:rPr>
                <a:t> </a:t>
              </a:r>
              <a:endParaRPr lang="en-US" altLang="ja-JP" sz="1200" dirty="0">
                <a:latin typeface="Meiryo" panose="020B0604030504040204" pitchFamily="34" charset="-128"/>
                <a:ea typeface="Meiryo" panose="020B0604030504040204" pitchFamily="34" charset="-128"/>
              </a:endParaRPr>
            </a:p>
            <a:p>
              <a:pPr>
                <a:lnSpc>
                  <a:spcPts val="2160"/>
                </a:lnSpc>
              </a:pPr>
              <a:r>
                <a:rPr lang="ja-JP" altLang="en-US" sz="1200" b="1" dirty="0">
                  <a:latin typeface="Meiryo" panose="020B0604030504040204" pitchFamily="34" charset="-128"/>
                  <a:ea typeface="Meiryo" panose="020B0604030504040204" pitchFamily="34" charset="-128"/>
                </a:rPr>
                <a:t>持</a:t>
              </a:r>
              <a:r>
                <a:rPr lang="en-US" altLang="ja-JP" sz="1200" b="1" dirty="0">
                  <a:latin typeface="Meiryo" panose="020B0604030504040204" pitchFamily="34" charset="-128"/>
                  <a:ea typeface="Meiryo" panose="020B0604030504040204" pitchFamily="34" charset="-128"/>
                </a:rPr>
                <a:t>  </a:t>
              </a:r>
              <a:r>
                <a:rPr lang="ja-JP" altLang="en-US" sz="1200" b="1" dirty="0">
                  <a:latin typeface="Meiryo" panose="020B0604030504040204" pitchFamily="34" charset="-128"/>
                  <a:ea typeface="Meiryo" panose="020B0604030504040204" pitchFamily="34" charset="-128"/>
                </a:rPr>
                <a:t>ち</a:t>
              </a:r>
              <a:r>
                <a:rPr lang="en-US" altLang="ja-JP" sz="1200" b="1" dirty="0">
                  <a:latin typeface="Meiryo" panose="020B0604030504040204" pitchFamily="34" charset="-128"/>
                  <a:ea typeface="Meiryo" panose="020B0604030504040204" pitchFamily="34" charset="-128"/>
                </a:rPr>
                <a:t> </a:t>
              </a:r>
              <a:r>
                <a:rPr lang="ja-JP" altLang="en-US" sz="1200" b="1" dirty="0">
                  <a:latin typeface="Meiryo" panose="020B0604030504040204" pitchFamily="34" charset="-128"/>
                  <a:ea typeface="Meiryo" panose="020B0604030504040204" pitchFamily="34" charset="-128"/>
                </a:rPr>
                <a:t>物</a:t>
              </a:r>
              <a:r>
                <a:rPr lang="en-US" altLang="ja-JP" sz="1200" b="1" dirty="0">
                  <a:latin typeface="Meiryo" panose="020B0604030504040204" pitchFamily="34" charset="-128"/>
                  <a:ea typeface="Meiryo" panose="020B0604030504040204" pitchFamily="34" charset="-128"/>
                </a:rPr>
                <a:t>: </a:t>
              </a:r>
              <a:r>
                <a:rPr lang="ja-JP" altLang="en-US" sz="1200" b="1" dirty="0">
                  <a:latin typeface="Meiryo" panose="020B0604030504040204" pitchFamily="34" charset="-128"/>
                  <a:ea typeface="Meiryo" panose="020B0604030504040204" pitchFamily="34" charset="-128"/>
                </a:rPr>
                <a:t>飲み物、タオル、室内履き、</a:t>
              </a:r>
              <a:r>
                <a:rPr lang="ja-JP" altLang="en-US" sz="1100" b="1" dirty="0">
                  <a:latin typeface="ＭＳ Ｐゴシック" panose="020B0600070205080204" pitchFamily="50" charset="-128"/>
                  <a:ea typeface="ＭＳ Ｐゴシック" panose="020B0600070205080204" pitchFamily="50" charset="-128"/>
                </a:rPr>
                <a:t>楽しむ</a:t>
              </a:r>
              <a:r>
                <a:rPr lang="ja-JP" altLang="en-US" sz="1200" b="1" dirty="0">
                  <a:latin typeface="Meiryo" panose="020B0604030504040204" pitchFamily="34" charset="-128"/>
                  <a:ea typeface="Meiryo" panose="020B0604030504040204" pitchFamily="34" charset="-128"/>
                </a:rPr>
                <a:t>心</a:t>
              </a:r>
              <a:r>
                <a:rPr lang="ja-JP" altLang="en-US" sz="1200" b="1" dirty="0">
                  <a:solidFill>
                    <a:srgbClr val="FF0000"/>
                  </a:solidFill>
                  <a:latin typeface="Meiryo" panose="020B0604030504040204" pitchFamily="34" charset="-128"/>
                  <a:ea typeface="Meiryo" panose="020B0604030504040204" pitchFamily="34" charset="-128"/>
                </a:rPr>
                <a:t>♡</a:t>
              </a:r>
              <a:endParaRPr lang="en-US" altLang="ja-JP" sz="1200" dirty="0">
                <a:solidFill>
                  <a:srgbClr val="FF0000"/>
                </a:solidFill>
                <a:latin typeface="Meiryo" panose="020B0604030504040204" pitchFamily="34" charset="-128"/>
                <a:ea typeface="Meiryo" panose="020B0604030504040204" pitchFamily="34" charset="-128"/>
              </a:endParaRPr>
            </a:p>
            <a:p>
              <a:pPr>
                <a:lnSpc>
                  <a:spcPts val="2160"/>
                </a:lnSpc>
              </a:pPr>
              <a:r>
                <a:rPr lang="ja-JP" altLang="en-US" sz="1200" b="1" dirty="0">
                  <a:latin typeface="Meiryo" panose="020B0604030504040204" pitchFamily="34" charset="-128"/>
                  <a:ea typeface="Meiryo" panose="020B0604030504040204" pitchFamily="34" charset="-128"/>
                </a:rPr>
                <a:t>主　　催</a:t>
              </a:r>
              <a:r>
                <a:rPr lang="en-US" altLang="ja-JP" sz="1200" b="1" dirty="0">
                  <a:latin typeface="Meiryo" panose="020B0604030504040204" pitchFamily="34" charset="-128"/>
                  <a:ea typeface="Meiryo" panose="020B0604030504040204" pitchFamily="34" charset="-128"/>
                </a:rPr>
                <a:t>: ○○</a:t>
              </a:r>
              <a:r>
                <a:rPr lang="ja-JP" altLang="en-US" sz="1200" b="1" dirty="0">
                  <a:latin typeface="Meiryo" panose="020B0604030504040204" pitchFamily="34" charset="-128"/>
                  <a:ea typeface="Meiryo" panose="020B0604030504040204" pitchFamily="34" charset="-128"/>
                </a:rPr>
                <a:t>県エアロビック連盟</a:t>
              </a:r>
              <a:r>
                <a:rPr lang="ja-JP" altLang="en-US" sz="1200" dirty="0">
                  <a:latin typeface="Meiryo" panose="020B0604030504040204" pitchFamily="34" charset="-128"/>
                  <a:ea typeface="Meiryo" panose="020B0604030504040204" pitchFamily="34" charset="-128"/>
                </a:rPr>
                <a:t> </a:t>
              </a:r>
              <a:endParaRPr lang="en-US" altLang="ja-JP" sz="1200" dirty="0">
                <a:latin typeface="Meiryo" panose="020B0604030504040204" pitchFamily="34" charset="-128"/>
                <a:ea typeface="Meiryo" panose="020B0604030504040204" pitchFamily="34" charset="-128"/>
              </a:endParaRPr>
            </a:p>
            <a:p>
              <a:pPr>
                <a:lnSpc>
                  <a:spcPts val="2160"/>
                </a:lnSpc>
              </a:pPr>
              <a:r>
                <a:rPr lang="ja-JP" altLang="en-US" sz="1200" b="1" dirty="0">
                  <a:latin typeface="Meiryo" panose="020B0604030504040204" pitchFamily="34" charset="-128"/>
                  <a:ea typeface="Meiryo" panose="020B0604030504040204" pitchFamily="34" charset="-128"/>
                </a:rPr>
                <a:t>後　　援</a:t>
              </a:r>
              <a:r>
                <a:rPr lang="en-US" altLang="ja-JP" sz="1200" b="1" dirty="0">
                  <a:latin typeface="Meiryo" panose="020B0604030504040204" pitchFamily="34" charset="-128"/>
                  <a:ea typeface="Meiryo" panose="020B0604030504040204" pitchFamily="34" charset="-128"/>
                </a:rPr>
                <a:t>: </a:t>
              </a:r>
              <a:r>
                <a:rPr lang="ja-JP" altLang="en-US" sz="1200" b="1" dirty="0">
                  <a:latin typeface="Meiryo" panose="020B0604030504040204" pitchFamily="34" charset="-128"/>
                  <a:ea typeface="Meiryo" panose="020B0604030504040204" pitchFamily="34" charset="-128"/>
                </a:rPr>
                <a:t>スポーツ庁、公益社団法人日本エアロビック連盟、○○スポーツ協会 等</a:t>
              </a:r>
              <a:r>
                <a:rPr lang="ja-JP" altLang="en-US" sz="1200" dirty="0">
                  <a:latin typeface="Meiryo" panose="020B0604030504040204" pitchFamily="34" charset="-128"/>
                  <a:ea typeface="Meiryo" panose="020B0604030504040204" pitchFamily="34" charset="-128"/>
                </a:rPr>
                <a:t> </a:t>
              </a:r>
              <a:endParaRPr lang="en-US" altLang="ja-JP" sz="1200" dirty="0">
                <a:latin typeface="Meiryo" panose="020B0604030504040204" pitchFamily="34" charset="-128"/>
                <a:ea typeface="Meiryo" panose="020B0604030504040204" pitchFamily="34" charset="-128"/>
              </a:endParaRPr>
            </a:p>
            <a:p>
              <a:pPr>
                <a:lnSpc>
                  <a:spcPts val="2160"/>
                </a:lnSpc>
              </a:pPr>
              <a:r>
                <a:rPr lang="ja-JP" altLang="en-US" sz="1200" b="1" dirty="0">
                  <a:latin typeface="Meiryo" panose="020B0604030504040204" pitchFamily="34" charset="-128"/>
                  <a:ea typeface="Meiryo" panose="020B0604030504040204" pitchFamily="34" charset="-128"/>
                </a:rPr>
                <a:t>特別協賛</a:t>
              </a:r>
              <a:r>
                <a:rPr lang="en-US" altLang="ja-JP" sz="1200" b="1" dirty="0">
                  <a:latin typeface="Meiryo" panose="020B0604030504040204" pitchFamily="34" charset="-128"/>
                  <a:ea typeface="Meiryo" panose="020B0604030504040204" pitchFamily="34" charset="-128"/>
                </a:rPr>
                <a:t>: </a:t>
              </a:r>
              <a:r>
                <a:rPr lang="ja-JP" altLang="en-US" sz="1200" b="1" dirty="0">
                  <a:latin typeface="Meiryo" panose="020B0604030504040204" pitchFamily="34" charset="-128"/>
                  <a:ea typeface="Meiryo" panose="020B0604030504040204" pitchFamily="34" charset="-128"/>
                </a:rPr>
                <a:t>スズキ株式会社</a:t>
              </a:r>
              <a:endParaRPr kumimoji="1" lang="ja-JP" altLang="en-US" sz="1200" dirty="0">
                <a:latin typeface="Meiryo" panose="020B0604030504040204" pitchFamily="34" charset="-128"/>
                <a:ea typeface="Meiryo" panose="020B0604030504040204" pitchFamily="34" charset="-128"/>
              </a:endParaRPr>
            </a:p>
          </p:txBody>
        </p:sp>
        <p:pic>
          <p:nvPicPr>
            <p:cNvPr id="10" name="図 9">
              <a:extLst>
                <a:ext uri="{FF2B5EF4-FFF2-40B4-BE49-F238E27FC236}">
                  <a16:creationId xmlns:a16="http://schemas.microsoft.com/office/drawing/2014/main" id="{14E96CCC-F725-4390-BAA2-EEDFEC22C394}"/>
                </a:ext>
              </a:extLst>
            </p:cNvPr>
            <p:cNvPicPr>
              <a:picLocks noChangeAspect="1"/>
            </p:cNvPicPr>
            <p:nvPr/>
          </p:nvPicPr>
          <p:blipFill>
            <a:blip r:embed="rId5"/>
            <a:stretch>
              <a:fillRect/>
            </a:stretch>
          </p:blipFill>
          <p:spPr>
            <a:xfrm>
              <a:off x="4570690" y="3626821"/>
              <a:ext cx="1945281" cy="1505809"/>
            </a:xfrm>
            <a:prstGeom prst="rect">
              <a:avLst/>
            </a:prstGeom>
          </p:spPr>
        </p:pic>
        <p:sp>
          <p:nvSpPr>
            <p:cNvPr id="11" name="正方形/長方形 10">
              <a:extLst>
                <a:ext uri="{FF2B5EF4-FFF2-40B4-BE49-F238E27FC236}">
                  <a16:creationId xmlns:a16="http://schemas.microsoft.com/office/drawing/2014/main" id="{04E2E398-E8D8-42C3-9064-2A0888BA6539}"/>
                </a:ext>
              </a:extLst>
            </p:cNvPr>
            <p:cNvSpPr/>
            <p:nvPr/>
          </p:nvSpPr>
          <p:spPr>
            <a:xfrm>
              <a:off x="3143550" y="9059948"/>
              <a:ext cx="1412788" cy="387606"/>
            </a:xfrm>
            <a:prstGeom prst="rect">
              <a:avLst/>
            </a:prstGeom>
            <a:blipFill rotWithShape="1">
              <a:blip r:embed="rId6"/>
              <a:stretch>
                <a:fillRect/>
              </a:stretch>
            </a:blip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altLang="ja-JP"/>
            </a:p>
            <a:p>
              <a:endParaRPr lang="ja-JP" altLang="en-US"/>
            </a:p>
          </p:txBody>
        </p:sp>
        <p:pic>
          <p:nvPicPr>
            <p:cNvPr id="3" name="図 2" descr="屋内, 床, 人, テーブル が含まれている画像&#10;&#10;自動的に生成された説明">
              <a:extLst>
                <a:ext uri="{FF2B5EF4-FFF2-40B4-BE49-F238E27FC236}">
                  <a16:creationId xmlns:a16="http://schemas.microsoft.com/office/drawing/2014/main" id="{C4CFBC89-146E-4793-9A37-A33A08E2E2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0092" y="7153703"/>
              <a:ext cx="2562095" cy="1739435"/>
            </a:xfrm>
            <a:prstGeom prst="rect">
              <a:avLst/>
            </a:prstGeom>
          </p:spPr>
        </p:pic>
        <p:sp>
          <p:nvSpPr>
            <p:cNvPr id="12" name="テキスト ボックス 11">
              <a:extLst>
                <a:ext uri="{FF2B5EF4-FFF2-40B4-BE49-F238E27FC236}">
                  <a16:creationId xmlns:a16="http://schemas.microsoft.com/office/drawing/2014/main" id="{112B3E8E-8EE9-48A5-A316-FE7839F1C96A}"/>
                </a:ext>
              </a:extLst>
            </p:cNvPr>
            <p:cNvSpPr txBox="1"/>
            <p:nvPr/>
          </p:nvSpPr>
          <p:spPr>
            <a:xfrm>
              <a:off x="2339888" y="9126952"/>
              <a:ext cx="821249" cy="261610"/>
            </a:xfrm>
            <a:prstGeom prst="rect">
              <a:avLst/>
            </a:prstGeom>
            <a:noFill/>
          </p:spPr>
          <p:txBody>
            <a:bodyPr wrap="square" rtlCol="0">
              <a:spAutoFit/>
            </a:bodyPr>
            <a:lstStyle/>
            <a:p>
              <a:r>
                <a:rPr kumimoji="1" lang="ja-JP" altLang="en-US" sz="1100" dirty="0"/>
                <a:t>特別協賛</a:t>
              </a:r>
            </a:p>
          </p:txBody>
        </p:sp>
      </p:grpSp>
      <p:pic>
        <p:nvPicPr>
          <p:cNvPr id="16" name="図 15">
            <a:extLst>
              <a:ext uri="{FF2B5EF4-FFF2-40B4-BE49-F238E27FC236}">
                <a16:creationId xmlns:a16="http://schemas.microsoft.com/office/drawing/2014/main" id="{EE3470A8-C66C-13A9-FF49-606C9D2A6E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78982" y="7145626"/>
            <a:ext cx="2621268" cy="1747512"/>
          </a:xfrm>
          <a:prstGeom prst="rect">
            <a:avLst/>
          </a:prstGeom>
        </p:spPr>
      </p:pic>
    </p:spTree>
    <p:extLst>
      <p:ext uri="{BB962C8B-B14F-4D97-AF65-F5344CB8AC3E}">
        <p14:creationId xmlns:p14="http://schemas.microsoft.com/office/powerpoint/2010/main" val="338041281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TotalTime>
  <Words>190</Words>
  <Application>Microsoft Office PowerPoint</Application>
  <PresentationFormat>A4 210 x 297 mm</PresentationFormat>
  <Paragraphs>11</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ＭＳ Ｐゴシック</vt:lpstr>
      <vt:lpstr>Meiryo</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島貫 啓</dc:creator>
  <cp:lastModifiedBy>経理 日本エアロビック連盟</cp:lastModifiedBy>
  <cp:revision>18</cp:revision>
  <cp:lastPrinted>2021-04-14T01:12:25Z</cp:lastPrinted>
  <dcterms:created xsi:type="dcterms:W3CDTF">2020-04-23T01:52:27Z</dcterms:created>
  <dcterms:modified xsi:type="dcterms:W3CDTF">2024-03-15T03:47:16Z</dcterms:modified>
</cp:coreProperties>
</file>